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08683-9FE5-4DCF-9874-F9B109206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1F0C4-6320-4464-AE97-CE08A7552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0630A-89A7-4693-B293-C59BC437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EFA90-A88F-4316-8943-A10C5CFC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E3B46-14FC-4521-A1B5-E6F0FBA0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2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F8BE0-902A-436A-8524-09D9FC7F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B2FA3-D8AB-45BA-99EF-F651CC26B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0D215-965D-4C95-958A-8ED601D6E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0061E-7B25-441B-B930-ED531C66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6484-E676-4D39-9DA9-D83827DF5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7035D1-79FA-4F1F-B204-B3EDCFC25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7A505-DCD4-4836-BA15-AAFF3C6F9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F20F-D6D6-42C6-BBFE-DCA15EC0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CAAA8-8423-4975-97A8-12D2AAF3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EEEB3-4136-4735-93CC-0926C16A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7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D3B0B-1C1C-45C8-B037-819B2E7E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96E45-DC7D-4454-B918-551425DDB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2010C-B99B-48FD-AF03-2D675CBF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4BB27-DB43-4D68-A831-B0D79CBC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9B300-9206-410E-B17E-FB196BCF7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9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B8331-8732-49BD-8854-15B20B318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1C814-E879-41FC-8917-F3133B44B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0BD6D-6301-463E-A9FF-5E772B711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0716-EA80-47D8-BE38-DE9A1C6E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FCDD2-728C-4689-BB0F-A2632283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1A76-FA3A-4261-9540-2A0E238EA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D9610-6559-47A5-8C6A-CB383B1BA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39619-4C63-44EF-9264-71DCCAAC0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45135-2E90-4B56-82DB-66419B1D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76F1C-AFC6-4587-8636-470D69A17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151D1-1077-44E7-A22B-EEF1527BC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3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C503-8041-4FF5-9A5D-0CCB8B8B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54BEE-E301-42DA-B4E9-DC29F35A9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74E1E-B17A-458A-A903-85701737E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270AD-C99C-4CCC-B5EF-0A2153EB7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EFF57-F51C-4D9E-A554-C602819A8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AF3BB-A611-465B-91E0-9565AE4C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60B2FF-D01B-409B-88EA-66412B79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733E71-D848-41EA-9656-2179812A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2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886BE-0AC2-40D0-ACE7-46359340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ED951-7858-4CAC-B1DF-0A564D06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B95C6-4E1B-4752-B1A5-FEDA36CE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6266A-9F9B-46CD-AF38-327DB3E9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3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30B1B-2183-4F9C-B747-85507E2E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B040D-DC0C-4805-8DB3-EFCBF528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0CABD-CCEF-4EBB-BB6A-3D43B649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2C4B3-3F84-442C-955E-06F42246D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9E6AB-0745-4390-A185-D19D35E74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ECF33-3FDD-40DC-8832-61E891945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46300-D37D-4EC2-A2DF-F1D34E03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4CE15-C04C-47D6-A8AC-027CBBCF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B4271-6726-4750-8F9E-DDEE4133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F955-7936-4422-B9E5-840C4C7D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DCE9C-464B-48FB-BE58-5DFD28076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B9517-EAA4-45B6-8EE5-37153BE47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C83EE-9D14-479F-BA44-F5BDFEB3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AF048-375F-48E3-9125-F3CA734C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06BF0-3940-464A-A650-C1891DA2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8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ACF6E-5AD2-4D1E-9A34-D4AECF1B5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A5F10-5131-45F0-887B-1DE28F67A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FCC35-AD73-4A4F-990E-0CDFFC72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8E59-2E29-4BE4-8981-2F21D9985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4AFAE-99A7-45B4-9339-9C8B3FC87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A2A74-C324-416E-97C5-51A7EBEB1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640080"/>
            <a:ext cx="6894576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/>
              <a:t>Pedagogical Analysis of The Content (SETS)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01CE2-1751-4723-BCB1-081F34C49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4636008"/>
            <a:ext cx="6894576" cy="1572768"/>
          </a:xfrm>
        </p:spPr>
        <p:txBody>
          <a:bodyPr>
            <a:normAutofit/>
          </a:bodyPr>
          <a:lstStyle/>
          <a:p>
            <a:r>
              <a:rPr lang="en-US" dirty="0"/>
              <a:t>By:-Dr. Meena Sharma</a:t>
            </a:r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80B4CBA-7101-4C64-BD31-DB33AFCA73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53" r="14577" b="-3"/>
          <a:stretch/>
        </p:blipFill>
        <p:spPr>
          <a:xfrm>
            <a:off x="20" y="10"/>
            <a:ext cx="4049786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4971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A5BDF-D7B0-47F6-9FF3-E036A4C32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Content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77CA0-5FB0-42C4-821B-8B9DE6503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It means breaking this topic(SETS) in the following major/minor concepts</a:t>
            </a:r>
          </a:p>
          <a:p>
            <a:r>
              <a:rPr lang="en-US" sz="2400" dirty="0"/>
              <a:t>Major Points:-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Meaning and Definition of the term “SET”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SET notation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Classification of SETS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Fundamental Operations on SETS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Venn Diagram">
            <a:extLst>
              <a:ext uri="{FF2B5EF4-FFF2-40B4-BE49-F238E27FC236}">
                <a16:creationId xmlns:a16="http://schemas.microsoft.com/office/drawing/2014/main" id="{9F2DC06D-E596-4954-8B99-9A22B16A5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3CD7-01C1-4205-9EE7-A5E4A01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Content Analysis(Cont.)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0706-B4E8-4F33-B821-3FF1796A5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1900"/>
              <a:t>Meaning and Definition of Term “SET” (Minor/Sub-Topics):-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900"/>
              <a:t>Examples of Collection of Objects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900"/>
              <a:t>Examples of Well Defined Collection of Objects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900"/>
              <a:t>Defining the term “SET”</a:t>
            </a:r>
          </a:p>
          <a:p>
            <a:endParaRPr lang="en-US" sz="1900"/>
          </a:p>
          <a:p>
            <a:endParaRPr lang="en-US" sz="1900"/>
          </a:p>
          <a:p>
            <a:r>
              <a:rPr lang="en-US" sz="1900"/>
              <a:t>SET Notation (Minor/Sub-Topics):-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900"/>
              <a:t>Listing Method/Roaster Method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900"/>
              <a:t>Rule Method</a:t>
            </a:r>
          </a:p>
          <a:p>
            <a:pPr marL="457200" lvl="1" indent="0">
              <a:buNone/>
            </a:pPr>
            <a:endParaRPr lang="en-US" sz="19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Fingerprint">
            <a:extLst>
              <a:ext uri="{FF2B5EF4-FFF2-40B4-BE49-F238E27FC236}">
                <a16:creationId xmlns:a16="http://schemas.microsoft.com/office/drawing/2014/main" id="{FE4E6CAF-067E-40BE-8B61-A8AA0DA61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1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3E42-5BC7-4633-8EE9-4E12C65E6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Content Analysis(Cont.)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9F942-47B9-4800-8C9D-552E03933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2000" dirty="0"/>
              <a:t>Classification of SETS (Minor/Sub-Topics):-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Empty Set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Sub-Set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Power 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Null Set</a:t>
            </a:r>
          </a:p>
          <a:p>
            <a:r>
              <a:rPr lang="en-US" sz="2000" dirty="0"/>
              <a:t>Fundamental Operations on SETS (Minor/Sub-Topics):-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Union of Sets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Intersection of Sets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Representation of Operations on Sets through Venn Diagram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DF808DD8-5DC6-4CC7-9916-CBB93DD29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81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872B-F849-4827-BA62-B5849936D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Objectives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D1C1A-8272-4338-A11D-17F38D6D0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1700"/>
              <a:t>Students are expected to demonstrate the following types of behavioral outcomes after going through these major and minor concepts of the topic </a:t>
            </a:r>
            <a:r>
              <a:rPr lang="en-US" sz="1700" b="1"/>
              <a:t>SETS:- </a:t>
            </a:r>
          </a:p>
          <a:p>
            <a:pPr lvl="1"/>
            <a:r>
              <a:rPr lang="en-US" sz="1700"/>
              <a:t>Define the term SET, give examples of Sets </a:t>
            </a:r>
          </a:p>
          <a:p>
            <a:pPr lvl="1"/>
            <a:r>
              <a:rPr lang="en-US" sz="1700"/>
              <a:t>Differentiate b/w the collection of objects to be named/not to be named as Sets</a:t>
            </a:r>
          </a:p>
          <a:p>
            <a:pPr lvl="1"/>
            <a:r>
              <a:rPr lang="en-US" sz="1700"/>
              <a:t>Name the 2 different modes of describing/writing Sets</a:t>
            </a:r>
          </a:p>
          <a:p>
            <a:pPr lvl="1"/>
            <a:r>
              <a:rPr lang="en-US" sz="1700"/>
              <a:t>Give examples of Writing a set by Roaster Method, Rule Method</a:t>
            </a:r>
          </a:p>
          <a:p>
            <a:pPr lvl="1"/>
            <a:r>
              <a:rPr lang="en-US" sz="1700"/>
              <a:t>Give examples of Different types of Sets</a:t>
            </a:r>
          </a:p>
          <a:p>
            <a:pPr lvl="1"/>
            <a:r>
              <a:rPr lang="en-US" sz="1700"/>
              <a:t>Provide Definition of the operation-Union, Intersection and Representation on the Venn diagram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Quotes">
            <a:extLst>
              <a:ext uri="{FF2B5EF4-FFF2-40B4-BE49-F238E27FC236}">
                <a16:creationId xmlns:a16="http://schemas.microsoft.com/office/drawing/2014/main" id="{DAE3FDFF-EF0F-47B1-A4A5-5E8502033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0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BB03-8A7D-443B-92A3-7E00CC3B7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sz="4100"/>
              <a:t>Listing Teaching Methods, Device, Activities and Techniques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6C1D964-C8C6-4EAA-910C-4E237C67F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/>
              <a:t>Methods Used- Inductive and Deductive Method </a:t>
            </a:r>
          </a:p>
          <a:p>
            <a:pPr lvl="1"/>
            <a:r>
              <a:rPr lang="en-US" sz="2000"/>
              <a:t>Devices- Explanation and Demonstration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Activities and Material Used</a:t>
            </a:r>
          </a:p>
          <a:p>
            <a:pPr lvl="1"/>
            <a:r>
              <a:rPr lang="en-US" sz="2000"/>
              <a:t>Providing Examples of collection of objects </a:t>
            </a:r>
          </a:p>
          <a:p>
            <a:pPr lvl="1"/>
            <a:r>
              <a:rPr lang="en-US" sz="2000"/>
              <a:t>Providing verbal/non-verbal illustration of the well defined collection of objects</a:t>
            </a:r>
          </a:p>
          <a:p>
            <a:pPr lvl="1"/>
            <a:r>
              <a:rPr lang="en-US" sz="2000"/>
              <a:t>Helping the students to acquire the skill of writing sets through their symbolic language </a:t>
            </a:r>
          </a:p>
          <a:p>
            <a:pPr lvl="1"/>
            <a:r>
              <a:rPr lang="en-US" sz="2000"/>
              <a:t>Demonstrating the concept and skill of making Venn Diagrams for Representing Sets and their operations 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Design">
            <a:extLst>
              <a:ext uri="{FF2B5EF4-FFF2-40B4-BE49-F238E27FC236}">
                <a16:creationId xmlns:a16="http://schemas.microsoft.com/office/drawing/2014/main" id="{3519760F-49FA-4DA4-B345-7B5328741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8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22C1E-3752-4978-91E1-A46EDE49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Evaluation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3EADD-1263-4568-9C83-0BB41E9BA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1700"/>
              <a:t>The various modes of evaluations shall be conducted be it oral/written</a:t>
            </a:r>
          </a:p>
          <a:p>
            <a:r>
              <a:rPr lang="en-US" sz="1700"/>
              <a:t>Written Modes Can Involve-Essay Type, Short Ans Type and Objective Type</a:t>
            </a:r>
          </a:p>
          <a:p>
            <a:endParaRPr lang="en-US" sz="1700"/>
          </a:p>
          <a:p>
            <a:r>
              <a:rPr lang="en-US" sz="1700"/>
              <a:t>Written test for evaluation of the topic </a:t>
            </a:r>
            <a:r>
              <a:rPr lang="en-US" sz="1700" b="1"/>
              <a:t>SETS :-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700"/>
              <a:t>Define the term set by giving 2 examples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700"/>
              <a:t>Write the following sets in its symbolic language- Empty Set, Sub-Set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700"/>
              <a:t>Give one examples of each-1.)Equal Set 2.)Empty Set 3.)Union of Sets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Footer">
            <a:extLst>
              <a:ext uri="{FF2B5EF4-FFF2-40B4-BE49-F238E27FC236}">
                <a16:creationId xmlns:a16="http://schemas.microsoft.com/office/drawing/2014/main" id="{1A0CF08C-457F-46AC-B654-64B68699D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0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EC3A5-6B78-4C24-BE47-62E1C907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3F3F3F"/>
                </a:solidFill>
                <a:latin typeface="+mj-lt"/>
                <a:ea typeface="+mj-ea"/>
                <a:cs typeface="+mj-cs"/>
              </a:rPr>
              <a:t>Fight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8A67-7502-47B1-A523-D1732C3F4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915" y="2888250"/>
            <a:ext cx="4297351" cy="29597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Stay Home</a:t>
            </a:r>
          </a:p>
          <a:p>
            <a:r>
              <a:rPr lang="en-US" sz="2000" dirty="0"/>
              <a:t>Stay Healthy</a:t>
            </a:r>
          </a:p>
          <a:p>
            <a:r>
              <a:rPr lang="en-US" sz="2000" dirty="0"/>
              <a:t>Wash Hands</a:t>
            </a:r>
          </a:p>
          <a:p>
            <a:r>
              <a:rPr lang="en-US" sz="2000" dirty="0"/>
              <a:t>Use “Aarogya Setu” App</a:t>
            </a:r>
          </a:p>
          <a:p>
            <a:r>
              <a:rPr lang="en-US" sz="2000" dirty="0"/>
              <a:t>Maintain Social Distancing</a:t>
            </a:r>
          </a:p>
          <a:p>
            <a:endParaRPr lang="en-US" sz="2000" dirty="0"/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9DDAF8B-7036-46CB-889A-6DBB005DCB10}"/>
              </a:ext>
            </a:extLst>
          </p:cNvPr>
          <p:cNvSpPr txBox="1"/>
          <p:nvPr/>
        </p:nvSpPr>
        <p:spPr>
          <a:xfrm>
            <a:off x="6417731" y="3630966"/>
            <a:ext cx="4292594" cy="22170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2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25752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403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Pedagogical Analysis of The Content (SETS)</vt:lpstr>
      <vt:lpstr>Content Analysis</vt:lpstr>
      <vt:lpstr>Content Analysis(Cont.)</vt:lpstr>
      <vt:lpstr>Content Analysis(Cont.)</vt:lpstr>
      <vt:lpstr>Objectives Formulation</vt:lpstr>
      <vt:lpstr>Listing Teaching Methods, Device, Activities and Techniques</vt:lpstr>
      <vt:lpstr>Evaluation Procedure</vt:lpstr>
      <vt:lpstr>Fight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Pedagogical Analysis of The Content (SETS)</dc:title>
  <dc:creator>Shubham Sharma</dc:creator>
  <cp:lastModifiedBy>Shubham Sharma</cp:lastModifiedBy>
  <cp:revision>5</cp:revision>
  <dcterms:created xsi:type="dcterms:W3CDTF">2020-04-14T09:29:18Z</dcterms:created>
  <dcterms:modified xsi:type="dcterms:W3CDTF">2020-04-14T11:00:40Z</dcterms:modified>
</cp:coreProperties>
</file>